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60" r:id="rId2"/>
    <p:sldId id="298" r:id="rId3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lare Murdoch" initials="CM" lastIdx="23" clrIdx="0"/>
  <p:cmAuthor id="1" name="Fiona Gregory" initials="" lastIdx="6" clrIdx="1"/>
  <p:cmAuthor id="2" name="Nick Adcock" initials="NA" lastIdx="7" clrIdx="2"/>
  <p:cmAuthor id="3" name="Tasker" initials="T" lastIdx="5" clrIdx="3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33"/>
    <a:srgbClr val="002F87"/>
    <a:srgbClr val="E28C05"/>
    <a:srgbClr val="0038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06" autoAdjust="0"/>
    <p:restoredTop sz="86203" autoAdjust="0"/>
  </p:normalViewPr>
  <p:slideViewPr>
    <p:cSldViewPr snapToGrid="0">
      <p:cViewPr varScale="1">
        <p:scale>
          <a:sx n="64" d="100"/>
          <a:sy n="64" d="100"/>
        </p:scale>
        <p:origin x="966" y="6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8" d="100"/>
          <a:sy n="58" d="100"/>
        </p:scale>
        <p:origin x="2808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E33DC6C-A6EB-4617-AC25-3C2769558801}" type="datetimeFigureOut">
              <a:rPr lang="en-GB" altLang="en-US"/>
              <a:pPr/>
              <a:t>11/07/2019</a:t>
            </a:fld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B93062F-47C3-4C67-9501-53B1F5DA704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71056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235DF78-F1CB-46CF-A9F7-5087A760AA29}" type="datetimeFigureOut">
              <a:rPr lang="en-GB" altLang="en-US"/>
              <a:pPr/>
              <a:t>11/07/2019</a:t>
            </a:fld>
            <a:endParaRPr lang="en-GB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C51256C-658C-4311-9A34-B1CA9116212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600626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133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fld id="{B92E37B7-EB3A-49D0-A715-A2EB9D45D454}" type="slidenum">
              <a:rPr lang="en-GB" altLang="en-US" sz="1200"/>
              <a:pPr/>
              <a:t>1</a:t>
            </a:fld>
            <a:endParaRPr lang="en-GB" altLang="en-US" sz="1200"/>
          </a:p>
        </p:txBody>
      </p:sp>
    </p:spTree>
    <p:extLst>
      <p:ext uri="{BB962C8B-B14F-4D97-AF65-F5344CB8AC3E}">
        <p14:creationId xmlns:p14="http://schemas.microsoft.com/office/powerpoint/2010/main" val="33794911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51256C-658C-4311-9A34-B1CA91162129}" type="slidenum">
              <a:rPr lang="en-GB" altLang="en-US" smtClean="0"/>
              <a:pPr/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25671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rgbClr val="002F8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882650" y="6367463"/>
            <a:ext cx="11309350" cy="490537"/>
          </a:xfrm>
          <a:prstGeom prst="rect">
            <a:avLst/>
          </a:prstGeom>
          <a:solidFill>
            <a:srgbClr val="002F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" name="Rectangle 4"/>
          <p:cNvSpPr/>
          <p:nvPr userDrawn="1"/>
        </p:nvSpPr>
        <p:spPr bwMode="auto">
          <a:xfrm>
            <a:off x="0" y="0"/>
            <a:ext cx="7802563" cy="776288"/>
          </a:xfrm>
          <a:prstGeom prst="rect">
            <a:avLst/>
          </a:prstGeom>
          <a:solidFill>
            <a:srgbClr val="002F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pic>
        <p:nvPicPr>
          <p:cNvPr id="6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2352" b="28847"/>
          <a:stretch>
            <a:fillRect/>
          </a:stretch>
        </p:blipFill>
        <p:spPr bwMode="auto">
          <a:xfrm>
            <a:off x="4943475" y="2209800"/>
            <a:ext cx="7264400" cy="466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" t="45094" r="-443800"/>
          <a:stretch>
            <a:fillRect/>
          </a:stretch>
        </p:blipFill>
        <p:spPr bwMode="auto">
          <a:xfrm>
            <a:off x="-7938" y="-25400"/>
            <a:ext cx="2071688" cy="227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Subtitle 2"/>
          <p:cNvSpPr>
            <a:spLocks noGrp="1"/>
          </p:cNvSpPr>
          <p:nvPr>
            <p:ph type="subTitle" idx="1"/>
          </p:nvPr>
        </p:nvSpPr>
        <p:spPr>
          <a:xfrm>
            <a:off x="882650" y="2706358"/>
            <a:ext cx="9144000" cy="875042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rgbClr val="E28C0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7" name="Title 1"/>
          <p:cNvSpPr>
            <a:spLocks noGrp="1"/>
          </p:cNvSpPr>
          <p:nvPr>
            <p:ph type="ctrTitle"/>
          </p:nvPr>
        </p:nvSpPr>
        <p:spPr>
          <a:xfrm>
            <a:off x="882650" y="1225820"/>
            <a:ext cx="9144000" cy="1480160"/>
          </a:xfrm>
        </p:spPr>
        <p:txBody>
          <a:bodyPr anchor="b">
            <a:normAutofit/>
          </a:bodyPr>
          <a:lstStyle>
            <a:lvl1pPr algn="l">
              <a:defRPr sz="3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8" name="Slide Number Placeholder 1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B485B7C5-BF37-4380-81C8-D81C7887DAD1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9" name="Footer Placeholder 14"/>
          <p:cNvSpPr>
            <a:spLocks noGrp="1"/>
          </p:cNvSpPr>
          <p:nvPr>
            <p:ph type="ftr" sz="quarter" idx="11"/>
          </p:nvPr>
        </p:nvSpPr>
        <p:spPr>
          <a:xfrm>
            <a:off x="6884988" y="6523038"/>
            <a:ext cx="4114800" cy="234950"/>
          </a:xfrm>
          <a:prstGeom prst="rect">
            <a:avLst/>
          </a:prstGeom>
        </p:spPr>
        <p:txBody>
          <a:bodyPr/>
          <a:lstStyle>
            <a:lvl1pPr algn="r">
              <a:defRPr sz="11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6438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40279"/>
            <a:ext cx="11106150" cy="3809439"/>
          </a:xfrm>
        </p:spPr>
        <p:txBody>
          <a:bodyPr/>
          <a:lstStyle>
            <a:lvl1pPr>
              <a:defRPr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838200" y="961930"/>
            <a:ext cx="11106150" cy="960604"/>
          </a:xfrm>
        </p:spPr>
        <p:txBody>
          <a:bodyPr/>
          <a:lstStyle>
            <a:lvl1pPr>
              <a:defRPr sz="360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4" name="Slide Number Placeholder 1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626BC05-1C37-42EC-B941-F8A8A8ECDA0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025889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40279"/>
            <a:ext cx="6678881" cy="3809439"/>
          </a:xfrm>
        </p:spPr>
        <p:txBody>
          <a:bodyPr/>
          <a:lstStyle>
            <a:lvl1pPr>
              <a:defRPr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838200" y="961930"/>
            <a:ext cx="11106150" cy="960604"/>
          </a:xfrm>
        </p:spPr>
        <p:txBody>
          <a:bodyPr/>
          <a:lstStyle>
            <a:lvl1pPr>
              <a:defRPr sz="360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9" name="Picture Placeholder 18"/>
          <p:cNvSpPr>
            <a:spLocks noGrp="1"/>
          </p:cNvSpPr>
          <p:nvPr>
            <p:ph type="pic" sz="quarter" idx="13"/>
          </p:nvPr>
        </p:nvSpPr>
        <p:spPr>
          <a:xfrm>
            <a:off x="7635875" y="2240303"/>
            <a:ext cx="4308475" cy="3809659"/>
          </a:xfrm>
        </p:spPr>
        <p:txBody>
          <a:bodyPr/>
          <a:lstStyle>
            <a:lvl1pPr>
              <a:defRPr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GB" noProof="0" dirty="0"/>
          </a:p>
        </p:txBody>
      </p:sp>
      <p:sp>
        <p:nvSpPr>
          <p:cNvPr id="5" name="Slide Number Placeholder 1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fld id="{AB4665E9-2084-4644-9426-3F41636F6F1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736232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838200" y="2240279"/>
            <a:ext cx="6678881" cy="3809439"/>
          </a:xfrm>
        </p:spPr>
        <p:txBody>
          <a:bodyPr/>
          <a:lstStyle>
            <a:lvl1pPr>
              <a:defRPr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Title 16"/>
          <p:cNvSpPr>
            <a:spLocks noGrp="1"/>
          </p:cNvSpPr>
          <p:nvPr>
            <p:ph type="title"/>
          </p:nvPr>
        </p:nvSpPr>
        <p:spPr>
          <a:xfrm>
            <a:off x="838200" y="961930"/>
            <a:ext cx="11106150" cy="960604"/>
          </a:xfrm>
        </p:spPr>
        <p:txBody>
          <a:bodyPr/>
          <a:lstStyle>
            <a:lvl1pPr>
              <a:defRPr sz="360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2"/>
          </p:nvPr>
        </p:nvSpPr>
        <p:spPr>
          <a:xfrm>
            <a:off x="7753350" y="2239963"/>
            <a:ext cx="4191000" cy="2695575"/>
          </a:xfrm>
        </p:spPr>
        <p:txBody>
          <a:bodyPr/>
          <a:lstStyle/>
          <a:p>
            <a:pPr lvl="0"/>
            <a:endParaRPr lang="en-GB" noProof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7753350" y="5109918"/>
            <a:ext cx="4203700" cy="939800"/>
          </a:xfrm>
        </p:spPr>
        <p:txBody>
          <a:bodyPr/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2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Slide Number Placeholder 1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/>
            </a:lvl1pPr>
          </a:lstStyle>
          <a:p>
            <a:fld id="{E154E6F1-FB4B-439D-BEF5-B1A1C3041A84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1404532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>
            <a:spLocks noGrp="1"/>
          </p:cNvSpPr>
          <p:nvPr>
            <p:ph type="subTitle" idx="1"/>
          </p:nvPr>
        </p:nvSpPr>
        <p:spPr>
          <a:xfrm>
            <a:off x="882650" y="2706358"/>
            <a:ext cx="9144000" cy="875042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rgbClr val="E28C0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882650" y="1226198"/>
            <a:ext cx="9144000" cy="1480160"/>
          </a:xfrm>
        </p:spPr>
        <p:txBody>
          <a:bodyPr anchor="b">
            <a:normAutofit/>
          </a:bodyPr>
          <a:lstStyle>
            <a:lvl1pPr algn="l">
              <a:defRPr sz="360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01926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29000"/>
            <a:ext cx="10515600" cy="835665"/>
          </a:xfrm>
        </p:spPr>
        <p:txBody>
          <a:bodyPr/>
          <a:lstStyle>
            <a:lvl1pPr>
              <a:defRPr sz="360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053621"/>
            <a:ext cx="5181600" cy="4123342"/>
          </a:xfrm>
        </p:spPr>
        <p:txBody>
          <a:bodyPr/>
          <a:lstStyle>
            <a:lvl1pPr>
              <a:defRPr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053621"/>
            <a:ext cx="5181600" cy="4123342"/>
          </a:xfrm>
        </p:spPr>
        <p:txBody>
          <a:bodyPr/>
          <a:lstStyle>
            <a:lvl1pPr>
              <a:defRPr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Slide Number Placeholder 1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822CBE3-1B3D-41DD-AE23-49333DDB6DC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88668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76155"/>
            <a:ext cx="10515600" cy="847540"/>
          </a:xfrm>
        </p:spPr>
        <p:txBody>
          <a:bodyPr/>
          <a:lstStyle>
            <a:lvl1pPr>
              <a:defRPr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2012595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941319"/>
            <a:ext cx="5157787" cy="3248343"/>
          </a:xfrm>
        </p:spPr>
        <p:txBody>
          <a:bodyPr/>
          <a:lstStyle>
            <a:lvl1pPr>
              <a:defRPr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2012595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41319"/>
            <a:ext cx="5183188" cy="3248343"/>
          </a:xfrm>
        </p:spPr>
        <p:txBody>
          <a:bodyPr/>
          <a:lstStyle>
            <a:lvl1pPr>
              <a:defRPr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Slide Number Placeholder 1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C9FBEB3-5F69-4014-BAA2-715BA820473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177483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lide Number Placeholder 1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FC5364D-8C0B-4E80-B619-495984E7F28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641444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bg>
      <p:bgPr>
        <a:solidFill>
          <a:srgbClr val="002F8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1109663" y="6367463"/>
            <a:ext cx="11082337" cy="490537"/>
          </a:xfrm>
          <a:prstGeom prst="rect">
            <a:avLst/>
          </a:prstGeom>
          <a:solidFill>
            <a:srgbClr val="002F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pic>
        <p:nvPicPr>
          <p:cNvPr id="7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542" t="32819"/>
          <a:stretch>
            <a:fillRect/>
          </a:stretch>
        </p:blipFill>
        <p:spPr bwMode="auto">
          <a:xfrm>
            <a:off x="-25400" y="-25400"/>
            <a:ext cx="5298044" cy="321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2163" b="60825"/>
          <a:stretch>
            <a:fillRect/>
          </a:stretch>
        </p:blipFill>
        <p:spPr bwMode="auto">
          <a:xfrm>
            <a:off x="11739563" y="5251450"/>
            <a:ext cx="465137" cy="161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ubtitle 2"/>
          <p:cNvSpPr>
            <a:spLocks noGrp="1"/>
          </p:cNvSpPr>
          <p:nvPr>
            <p:ph type="subTitle" idx="1"/>
          </p:nvPr>
        </p:nvSpPr>
        <p:spPr>
          <a:xfrm>
            <a:off x="2147887" y="5731494"/>
            <a:ext cx="8632408" cy="875042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rgbClr val="E28C0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2147887" y="4251334"/>
            <a:ext cx="8632408" cy="1480160"/>
          </a:xfrm>
        </p:spPr>
        <p:txBody>
          <a:bodyPr anchor="b">
            <a:normAutofit/>
          </a:bodyPr>
          <a:lstStyle>
            <a:lvl1pPr algn="r">
              <a:defRPr sz="3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024154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 bwMode="auto">
          <a:xfrm>
            <a:off x="0" y="0"/>
            <a:ext cx="12192000" cy="776288"/>
          </a:xfrm>
          <a:prstGeom prst="rect">
            <a:avLst/>
          </a:prstGeom>
          <a:solidFill>
            <a:srgbClr val="002F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pic>
        <p:nvPicPr>
          <p:cNvPr id="1027" name="Picture 18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2563" y="87313"/>
            <a:ext cx="4256087" cy="592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7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788" y="6486525"/>
            <a:ext cx="677862" cy="271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9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1066800"/>
            <a:ext cx="10515600" cy="827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3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995488"/>
            <a:ext cx="10515600" cy="418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32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11133138" y="6523038"/>
            <a:ext cx="925512" cy="2349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3ECDD5F3-C54C-4BFD-ADA4-4199D312A16E}" type="slidenum">
              <a:rPr lang="en-GB" altLang="en-US"/>
              <a:pPr/>
              <a:t>‹#›</a:t>
            </a:fld>
            <a:endParaRPr lang="en-GB" altLang="en-US"/>
          </a:p>
        </p:txBody>
      </p:sp>
      <p:pic>
        <p:nvPicPr>
          <p:cNvPr id="1032" name="Picture 18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2563" y="87313"/>
            <a:ext cx="4256087" cy="592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7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788" y="6486525"/>
            <a:ext cx="677862" cy="271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 bwMode="auto">
          <a:xfrm>
            <a:off x="0" y="6367463"/>
            <a:ext cx="12192000" cy="490537"/>
          </a:xfrm>
          <a:prstGeom prst="rect">
            <a:avLst/>
          </a:prstGeom>
          <a:solidFill>
            <a:srgbClr val="002F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9" r:id="rId1"/>
    <p:sldLayoutId id="2147484060" r:id="rId2"/>
    <p:sldLayoutId id="2147484061" r:id="rId3"/>
    <p:sldLayoutId id="2147484062" r:id="rId4"/>
    <p:sldLayoutId id="2147484063" r:id="rId5"/>
    <p:sldLayoutId id="2147484064" r:id="rId6"/>
    <p:sldLayoutId id="2147484065" r:id="rId7"/>
    <p:sldLayoutId id="2147484066" r:id="rId8"/>
    <p:sldLayoutId id="2147484067" r:id="rId9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Arial" panose="020B0604020202020204" pitchFamily="34" charset="0"/>
          <a:ea typeface="MS PGothic" pitchFamily="34" charset="-128"/>
          <a:cs typeface="Arial" panose="020B0604020202020204" pitchFamily="34" charset="0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MS PGothic" pitchFamily="34" charset="-128"/>
          <a:cs typeface="Arial" panose="020B0604020202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MS PGothic" pitchFamily="34" charset="-128"/>
          <a:cs typeface="Arial" panose="020B0604020202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MS PGothic" pitchFamily="34" charset="-128"/>
          <a:cs typeface="Arial" panose="020B0604020202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MS PGothic" pitchFamily="34" charset="-128"/>
          <a:cs typeface="Arial" panose="020B0604020202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MS PGothic" pitchFamily="34" charset="-128"/>
          <a:cs typeface="Arial" panose="020B0604020202020204" pitchFamily="34" charset="0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Arial" charset="0"/>
          <a:cs typeface="Arial" panose="020B0604020202020204" pitchFamily="34" charset="0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Arial" charset="0"/>
          <a:cs typeface="Arial" panose="020B0604020202020204" pitchFamily="34" charset="0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Arial" panose="020B0604020202020204" pitchFamily="34" charset="0"/>
          <a:ea typeface="Arial" charset="0"/>
          <a:cs typeface="Arial" panose="020B0604020202020204" pitchFamily="34" charset="0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kern="1200">
          <a:solidFill>
            <a:schemeClr val="tx1"/>
          </a:solidFill>
          <a:latin typeface="Arial" panose="020B0604020202020204" pitchFamily="34" charset="0"/>
          <a:ea typeface="Arial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Subtitle 5"/>
          <p:cNvSpPr>
            <a:spLocks noGrp="1"/>
          </p:cNvSpPr>
          <p:nvPr>
            <p:ph type="subTitle" idx="1"/>
          </p:nvPr>
        </p:nvSpPr>
        <p:spPr>
          <a:xfrm>
            <a:off x="373488" y="2706688"/>
            <a:ext cx="6658378" cy="874712"/>
          </a:xfrm>
        </p:spPr>
        <p:txBody>
          <a:bodyPr>
            <a:normAutofit/>
          </a:bodyPr>
          <a:lstStyle/>
          <a:p>
            <a:r>
              <a:rPr lang="en-GB" altLang="en-US" b="1" dirty="0" smtClean="0"/>
              <a:t>12</a:t>
            </a:r>
            <a:r>
              <a:rPr lang="en-GB" altLang="en-US" b="1" baseline="30000" dirty="0" smtClean="0"/>
              <a:t>th</a:t>
            </a:r>
            <a:r>
              <a:rPr lang="en-GB" altLang="en-US" b="1" dirty="0" smtClean="0"/>
              <a:t> July 2019</a:t>
            </a:r>
            <a:endParaRPr lang="en-GB" altLang="en-US" b="1" dirty="0"/>
          </a:p>
        </p:txBody>
      </p:sp>
      <p:sp>
        <p:nvSpPr>
          <p:cNvPr id="12290" name="Title 4"/>
          <p:cNvSpPr>
            <a:spLocks noGrp="1"/>
          </p:cNvSpPr>
          <p:nvPr>
            <p:ph type="ctrTitle"/>
          </p:nvPr>
        </p:nvSpPr>
        <p:spPr>
          <a:xfrm>
            <a:off x="410117" y="726786"/>
            <a:ext cx="9640284" cy="1481138"/>
          </a:xfrm>
        </p:spPr>
        <p:txBody>
          <a:bodyPr/>
          <a:lstStyle/>
          <a:p>
            <a:r>
              <a:rPr lang="en-GB" b="1" dirty="0"/>
              <a:t>ESR </a:t>
            </a:r>
            <a:r>
              <a:rPr lang="en-GB" b="1" dirty="0" smtClean="0"/>
              <a:t>: Technical Update</a:t>
            </a:r>
            <a:endParaRPr lang="en-GB" altLang="en-US" b="1" dirty="0"/>
          </a:p>
        </p:txBody>
      </p:sp>
      <p:sp>
        <p:nvSpPr>
          <p:cNvPr id="4" name="Title 4"/>
          <p:cNvSpPr txBox="1">
            <a:spLocks/>
          </p:cNvSpPr>
          <p:nvPr/>
        </p:nvSpPr>
        <p:spPr bwMode="auto">
          <a:xfrm>
            <a:off x="431888" y="3420506"/>
            <a:ext cx="9640284" cy="2315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rmAutofit fontScale="92500" lnSpcReduction="20000"/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bg1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marL="571500" indent="-57150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n-GB" b="1" dirty="0" smtClean="0"/>
              <a:t>Mike Winstanley</a:t>
            </a:r>
          </a:p>
          <a:p>
            <a:pPr marL="571500" indent="-57150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n-GB" altLang="en-US" b="1" dirty="0" smtClean="0"/>
              <a:t>David Booth</a:t>
            </a:r>
          </a:p>
          <a:p>
            <a:pPr marL="571500" indent="-571500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n-GB" altLang="en-US" b="1" dirty="0" smtClean="0"/>
              <a:t>Bryan Wood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2"/>
          <p:cNvSpPr txBox="1">
            <a:spLocks/>
          </p:cNvSpPr>
          <p:nvPr/>
        </p:nvSpPr>
        <p:spPr bwMode="auto">
          <a:xfrm>
            <a:off x="404813" y="11113"/>
            <a:ext cx="7380287" cy="782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kern="1200">
                <a:solidFill>
                  <a:srgbClr val="333333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r>
              <a:rPr lang="en-GB" altLang="en-US" sz="2800" b="1" dirty="0" smtClean="0">
                <a:solidFill>
                  <a:schemeClr val="bg1"/>
                </a:solidFill>
              </a:rPr>
              <a:t>Agenda</a:t>
            </a:r>
            <a:endParaRPr lang="en-US" altLang="en-US" sz="2800" b="1" dirty="0">
              <a:solidFill>
                <a:schemeClr val="bg1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E154E6F1-FB4B-439D-BEF5-B1A1C3041A84}" type="slidenum">
              <a:rPr lang="en-GB" altLang="en-US" smtClean="0"/>
              <a:pPr/>
              <a:t>2</a:t>
            </a:fld>
            <a:endParaRPr lang="en-GB" altLang="en-US" dirty="0"/>
          </a:p>
        </p:txBody>
      </p:sp>
      <p:sp>
        <p:nvSpPr>
          <p:cNvPr id="3" name="Rectangle 2"/>
          <p:cNvSpPr/>
          <p:nvPr/>
        </p:nvSpPr>
        <p:spPr>
          <a:xfrm>
            <a:off x="404812" y="1010746"/>
            <a:ext cx="11244882" cy="54014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2" eaLnBrk="1" hangingPunct="1"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lang="en-GB" sz="3000" dirty="0"/>
              <a:t> </a:t>
            </a:r>
            <a:r>
              <a:rPr lang="en-GB" sz="3000" dirty="0" smtClean="0"/>
              <a:t>Supported Software Components</a:t>
            </a:r>
          </a:p>
          <a:p>
            <a:pPr marL="685800" lvl="3" eaLnBrk="1" hangingPunct="1"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lang="en-GB" sz="3000" dirty="0"/>
              <a:t> </a:t>
            </a:r>
            <a:r>
              <a:rPr lang="en-GB" sz="2400" dirty="0" smtClean="0"/>
              <a:t>Windows 7/10</a:t>
            </a:r>
          </a:p>
          <a:p>
            <a:pPr marL="685800" lvl="3" eaLnBrk="1" hangingPunct="1"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lang="en-GB" sz="2400" dirty="0"/>
              <a:t> </a:t>
            </a:r>
            <a:r>
              <a:rPr lang="en-GB" sz="2400" dirty="0" smtClean="0"/>
              <a:t>JRE 1.8.0_202 / Cyber Essentials / Keep one device on ESR supported versions</a:t>
            </a:r>
          </a:p>
          <a:p>
            <a:pPr marL="685800" lvl="3" eaLnBrk="1" hangingPunct="1"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lang="en-GB" sz="2400" dirty="0"/>
              <a:t> </a:t>
            </a:r>
            <a:r>
              <a:rPr lang="en-GB" sz="2400" dirty="0" smtClean="0"/>
              <a:t>JRE updates – Free access to updates - Licencing </a:t>
            </a:r>
          </a:p>
          <a:p>
            <a:pPr marL="685800" lvl="3" eaLnBrk="1" hangingPunct="1"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lang="en-GB" sz="2400" dirty="0"/>
              <a:t> </a:t>
            </a:r>
            <a:r>
              <a:rPr lang="en-GB" sz="2400" dirty="0" smtClean="0"/>
              <a:t>MS Office 2010/2016 : O365/M365</a:t>
            </a:r>
          </a:p>
          <a:p>
            <a:pPr marL="685800" lvl="3" eaLnBrk="1" hangingPunct="1"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lang="en-GB" sz="2400" dirty="0"/>
              <a:t> </a:t>
            </a:r>
            <a:r>
              <a:rPr lang="en-GB" sz="2400" dirty="0" smtClean="0"/>
              <a:t>Identity Agent 2.2</a:t>
            </a:r>
          </a:p>
          <a:p>
            <a:pPr marL="685800" lvl="3" eaLnBrk="1" hangingPunct="1"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lang="en-GB" sz="2400" dirty="0"/>
              <a:t> </a:t>
            </a:r>
            <a:r>
              <a:rPr lang="en-GB" sz="2400" dirty="0" smtClean="0"/>
              <a:t>MS Edge</a:t>
            </a:r>
          </a:p>
          <a:p>
            <a:pPr marL="228600" lvl="2" eaLnBrk="1" hangingPunct="1"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lang="en-GB" sz="3000" dirty="0" smtClean="0"/>
              <a:t> N3 / HSCN</a:t>
            </a:r>
          </a:p>
          <a:p>
            <a:pPr marL="228600" lvl="2" eaLnBrk="1" hangingPunct="1"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lang="en-GB" sz="3000" dirty="0"/>
              <a:t> </a:t>
            </a:r>
            <a:r>
              <a:rPr lang="en-GB" sz="3000" dirty="0" smtClean="0"/>
              <a:t>Internet First</a:t>
            </a:r>
          </a:p>
          <a:p>
            <a:pPr marL="228600" lvl="2" eaLnBrk="1" hangingPunct="1"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lang="en-GB" sz="3000" dirty="0"/>
              <a:t> </a:t>
            </a:r>
            <a:r>
              <a:rPr lang="en-GB" sz="3000" dirty="0" smtClean="0"/>
              <a:t>Interfaces  - Active Directory / </a:t>
            </a:r>
            <a:r>
              <a:rPr lang="en-GB" sz="3000" smtClean="0"/>
              <a:t>NHSMail</a:t>
            </a:r>
            <a:endParaRPr lang="en-GB" sz="3000" dirty="0"/>
          </a:p>
        </p:txBody>
      </p:sp>
    </p:spTree>
    <p:extLst>
      <p:ext uri="{BB962C8B-B14F-4D97-AF65-F5344CB8AC3E}">
        <p14:creationId xmlns:p14="http://schemas.microsoft.com/office/powerpoint/2010/main" val="3101829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NHS ESR">
      <a:dk1>
        <a:srgbClr val="333333"/>
      </a:dk1>
      <a:lt1>
        <a:sysClr val="window" lastClr="FFFFFF"/>
      </a:lt1>
      <a:dk2>
        <a:srgbClr val="002F87"/>
      </a:dk2>
      <a:lt2>
        <a:srgbClr val="E7E6E6"/>
      </a:lt2>
      <a:accent1>
        <a:srgbClr val="0091C9"/>
      </a:accent1>
      <a:accent2>
        <a:srgbClr val="E28C05"/>
      </a:accent2>
      <a:accent3>
        <a:srgbClr val="A5A5A5"/>
      </a:accent3>
      <a:accent4>
        <a:srgbClr val="BFBFBF"/>
      </a:accent4>
      <a:accent5>
        <a:srgbClr val="A5A5A5"/>
      </a:accent5>
      <a:accent6>
        <a:srgbClr val="7F7F7F"/>
      </a:accent6>
      <a:hlink>
        <a:srgbClr val="002F87"/>
      </a:hlink>
      <a:folHlink>
        <a:srgbClr val="002F87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27035</TotalTime>
  <Words>75</Words>
  <Application>Microsoft Office PowerPoint</Application>
  <PresentationFormat>Widescreen</PresentationFormat>
  <Paragraphs>19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MS PGothic</vt:lpstr>
      <vt:lpstr>MS PGothic</vt:lpstr>
      <vt:lpstr>Arial</vt:lpstr>
      <vt:lpstr>Calibri</vt:lpstr>
      <vt:lpstr>Calibri Light</vt:lpstr>
      <vt:lpstr>Office Theme</vt:lpstr>
      <vt:lpstr>ESR : Technical Update</vt:lpstr>
      <vt:lpstr>PowerPoint Presentation</vt:lpstr>
    </vt:vector>
  </TitlesOfParts>
  <Company>IBM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 Squires</dc:creator>
  <cp:lastModifiedBy>Alan Baker</cp:lastModifiedBy>
  <cp:revision>416</cp:revision>
  <dcterms:created xsi:type="dcterms:W3CDTF">2015-10-28T17:51:53Z</dcterms:created>
  <dcterms:modified xsi:type="dcterms:W3CDTF">2019-07-11T09:24:28Z</dcterms:modified>
</cp:coreProperties>
</file>