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98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re Murdoch" initials="CM" lastIdx="23" clrIdx="0"/>
  <p:cmAuthor id="1" name="Fiona Gregory" initials="" lastIdx="6" clrIdx="1"/>
  <p:cmAuthor id="2" name="Nick Adcock" initials="NA" lastIdx="7" clrIdx="2"/>
  <p:cmAuthor id="3" name="Tasker" initials="T" lastIdx="5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2F87"/>
    <a:srgbClr val="E28C05"/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86203" autoAdjust="0"/>
  </p:normalViewPr>
  <p:slideViewPr>
    <p:cSldViewPr snapToGrid="0">
      <p:cViewPr varScale="1">
        <p:scale>
          <a:sx n="64" d="100"/>
          <a:sy n="64" d="100"/>
        </p:scale>
        <p:origin x="96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33DC6C-A6EB-4617-AC25-3C2769558801}" type="datetimeFigureOut">
              <a:rPr lang="en-GB" altLang="en-US"/>
              <a:pPr/>
              <a:t>11/07/2019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93062F-47C3-4C67-9501-53B1F5DA70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105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35DF78-F1CB-46CF-A9F7-5087A760AA29}" type="datetimeFigureOut">
              <a:rPr lang="en-GB" altLang="en-US"/>
              <a:pPr/>
              <a:t>11/07/2019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51256C-658C-4311-9A34-B1CA911621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062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B92E37B7-EB3A-49D0-A715-A2EB9D45D454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37949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256C-658C-4311-9A34-B1CA91162129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6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2F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882650" y="6367463"/>
            <a:ext cx="11309350" cy="490537"/>
          </a:xfrm>
          <a:prstGeom prst="rect">
            <a:avLst/>
          </a:prstGeom>
          <a:solidFill>
            <a:srgbClr val="00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0"/>
            <a:ext cx="7802563" cy="776288"/>
          </a:xfrm>
          <a:prstGeom prst="rect">
            <a:avLst/>
          </a:prstGeom>
          <a:solidFill>
            <a:srgbClr val="00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52" b="28847"/>
          <a:stretch>
            <a:fillRect/>
          </a:stretch>
        </p:blipFill>
        <p:spPr bwMode="auto">
          <a:xfrm>
            <a:off x="4943475" y="2209800"/>
            <a:ext cx="72644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45094" r="-443800"/>
          <a:stretch>
            <a:fillRect/>
          </a:stretch>
        </p:blipFill>
        <p:spPr bwMode="auto">
          <a:xfrm>
            <a:off x="-7938" y="-25400"/>
            <a:ext cx="2071688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882650" y="2706358"/>
            <a:ext cx="9144000" cy="87504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E28C0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882650" y="1225820"/>
            <a:ext cx="9144000" cy="148016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85B7C5-BF37-4380-81C8-D81C7887DAD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9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884988" y="6523038"/>
            <a:ext cx="4114800" cy="23495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0279"/>
            <a:ext cx="11106150" cy="3809439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38200" y="961930"/>
            <a:ext cx="11106150" cy="960604"/>
          </a:xfrm>
        </p:spPr>
        <p:txBody>
          <a:bodyPr/>
          <a:lstStyle>
            <a:lvl1pPr>
              <a:defRPr sz="36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26BC05-1C37-42EC-B941-F8A8A8ECDA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2588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0279"/>
            <a:ext cx="6678881" cy="3809439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38200" y="961930"/>
            <a:ext cx="11106150" cy="960604"/>
          </a:xfrm>
        </p:spPr>
        <p:txBody>
          <a:bodyPr/>
          <a:lstStyle>
            <a:lvl1pPr>
              <a:defRPr sz="36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635875" y="2240303"/>
            <a:ext cx="4308475" cy="3809659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B4665E9-2084-4644-9426-3F41636F6F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362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2240279"/>
            <a:ext cx="6678881" cy="3809439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6"/>
          <p:cNvSpPr>
            <a:spLocks noGrp="1"/>
          </p:cNvSpPr>
          <p:nvPr>
            <p:ph type="title"/>
          </p:nvPr>
        </p:nvSpPr>
        <p:spPr>
          <a:xfrm>
            <a:off x="838200" y="961930"/>
            <a:ext cx="11106150" cy="960604"/>
          </a:xfrm>
        </p:spPr>
        <p:txBody>
          <a:bodyPr/>
          <a:lstStyle>
            <a:lvl1pPr>
              <a:defRPr sz="36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7753350" y="2239963"/>
            <a:ext cx="4191000" cy="26955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7753350" y="5109918"/>
            <a:ext cx="4203700" cy="939800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154E6F1-FB4B-439D-BEF5-B1A1C3041A8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0453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82650" y="2706358"/>
            <a:ext cx="9144000" cy="87504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E28C0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2650" y="1226198"/>
            <a:ext cx="9144000" cy="148016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19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9000"/>
            <a:ext cx="10515600" cy="835665"/>
          </a:xfrm>
        </p:spPr>
        <p:txBody>
          <a:bodyPr/>
          <a:lstStyle>
            <a:lvl1pPr>
              <a:defRPr sz="36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53621"/>
            <a:ext cx="5181600" cy="4123342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53621"/>
            <a:ext cx="5181600" cy="4123342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22CBE3-1B3D-41DD-AE23-49333DDB6D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866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6155"/>
            <a:ext cx="10515600" cy="847540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01259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941319"/>
            <a:ext cx="5157787" cy="3248343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01259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41319"/>
            <a:ext cx="5183188" cy="3248343"/>
          </a:xfrm>
        </p:spPr>
        <p:txBody>
          <a:bodyPr/>
          <a:lstStyle>
            <a:lvl1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9FBEB3-5F69-4014-BAA2-715BA82047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74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5364D-8C0B-4E80-B619-495984E7F2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14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2F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109663" y="6367463"/>
            <a:ext cx="11082337" cy="490537"/>
          </a:xfrm>
          <a:prstGeom prst="rect">
            <a:avLst/>
          </a:prstGeom>
          <a:solidFill>
            <a:srgbClr val="00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2" t="32819"/>
          <a:stretch>
            <a:fillRect/>
          </a:stretch>
        </p:blipFill>
        <p:spPr bwMode="auto">
          <a:xfrm>
            <a:off x="-25400" y="-25400"/>
            <a:ext cx="5298044" cy="321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63" b="60825"/>
          <a:stretch>
            <a:fillRect/>
          </a:stretch>
        </p:blipFill>
        <p:spPr bwMode="auto">
          <a:xfrm>
            <a:off x="11739563" y="5251450"/>
            <a:ext cx="46513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147887" y="5731494"/>
            <a:ext cx="8632408" cy="875042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E28C0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147887" y="4251334"/>
            <a:ext cx="8632408" cy="1480160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41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776288"/>
          </a:xfrm>
          <a:prstGeom prst="rect">
            <a:avLst/>
          </a:prstGeom>
          <a:solidFill>
            <a:srgbClr val="00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027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87313"/>
            <a:ext cx="425608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6486525"/>
            <a:ext cx="677862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066800"/>
            <a:ext cx="105156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995488"/>
            <a:ext cx="105156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2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1133138" y="6523038"/>
            <a:ext cx="925512" cy="2349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ECDD5F3-C54C-4BFD-ADA4-4199D312A16E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87313"/>
            <a:ext cx="425608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6486525"/>
            <a:ext cx="677862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0" y="6367463"/>
            <a:ext cx="12192000" cy="490537"/>
          </a:xfrm>
          <a:prstGeom prst="rect">
            <a:avLst/>
          </a:prstGeom>
          <a:solidFill>
            <a:srgbClr val="002F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Arial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ubtitle 5"/>
          <p:cNvSpPr>
            <a:spLocks noGrp="1"/>
          </p:cNvSpPr>
          <p:nvPr>
            <p:ph type="subTitle" idx="1"/>
          </p:nvPr>
        </p:nvSpPr>
        <p:spPr>
          <a:xfrm>
            <a:off x="373488" y="2706688"/>
            <a:ext cx="6658378" cy="874712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12</a:t>
            </a:r>
            <a:r>
              <a:rPr lang="en-GB" altLang="en-US" b="1" baseline="30000" dirty="0" smtClean="0"/>
              <a:t>th</a:t>
            </a:r>
            <a:r>
              <a:rPr lang="en-GB" altLang="en-US" b="1" dirty="0" smtClean="0"/>
              <a:t> July 2019</a:t>
            </a:r>
            <a:endParaRPr lang="en-GB" altLang="en-US" b="1" dirty="0"/>
          </a:p>
        </p:txBody>
      </p:sp>
      <p:sp>
        <p:nvSpPr>
          <p:cNvPr id="12290" name="Title 4"/>
          <p:cNvSpPr>
            <a:spLocks noGrp="1"/>
          </p:cNvSpPr>
          <p:nvPr>
            <p:ph type="ctrTitle"/>
          </p:nvPr>
        </p:nvSpPr>
        <p:spPr>
          <a:xfrm>
            <a:off x="410117" y="726786"/>
            <a:ext cx="9640284" cy="1481138"/>
          </a:xfrm>
        </p:spPr>
        <p:txBody>
          <a:bodyPr/>
          <a:lstStyle/>
          <a:p>
            <a:r>
              <a:rPr lang="en-GB" b="1" dirty="0"/>
              <a:t>ESR </a:t>
            </a:r>
            <a:r>
              <a:rPr lang="en-GB" b="1" dirty="0" smtClean="0"/>
              <a:t>: Technical Update</a:t>
            </a:r>
            <a:endParaRPr lang="en-GB" altLang="en-US" b="1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431888" y="3420506"/>
            <a:ext cx="9640284" cy="231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2500" lnSpcReduction="200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571500" indent="-5715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b="1" dirty="0" smtClean="0"/>
              <a:t>Mike Winstanley</a:t>
            </a:r>
          </a:p>
          <a:p>
            <a:pPr marL="571500" indent="-5715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David Booth</a:t>
            </a:r>
          </a:p>
          <a:p>
            <a:pPr marL="571500" indent="-5715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Bryan Wood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 bwMode="auto">
          <a:xfrm>
            <a:off x="404813" y="11113"/>
            <a:ext cx="7380287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3333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chemeClr val="bg1"/>
                </a:solidFill>
              </a:rPr>
              <a:t>Agenda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154E6F1-FB4B-439D-BEF5-B1A1C3041A84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404812" y="1010746"/>
            <a:ext cx="1124488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2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 </a:t>
            </a:r>
            <a:r>
              <a:rPr lang="en-GB" sz="3000" dirty="0" smtClean="0"/>
              <a:t>Supported Software Components</a:t>
            </a:r>
          </a:p>
          <a:p>
            <a:pPr marL="685800" lvl="3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 </a:t>
            </a:r>
            <a:r>
              <a:rPr lang="en-GB" sz="2400" dirty="0" smtClean="0"/>
              <a:t>Windows 7/10</a:t>
            </a:r>
          </a:p>
          <a:p>
            <a:pPr marL="685800" lvl="3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 </a:t>
            </a:r>
            <a:r>
              <a:rPr lang="en-GB" sz="2400" dirty="0" smtClean="0"/>
              <a:t>JRE 1.8.0_202 / Cyber Essentials / Keep one device on ESR supported versions</a:t>
            </a:r>
          </a:p>
          <a:p>
            <a:pPr marL="685800" lvl="3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 </a:t>
            </a:r>
            <a:r>
              <a:rPr lang="en-GB" sz="2400" dirty="0" smtClean="0"/>
              <a:t>JRE updates – Free access to updates - Licencing </a:t>
            </a:r>
          </a:p>
          <a:p>
            <a:pPr marL="685800" lvl="3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 </a:t>
            </a:r>
            <a:r>
              <a:rPr lang="en-GB" sz="2400" dirty="0" smtClean="0"/>
              <a:t>MS Office 2010/2016 : O365/M365</a:t>
            </a:r>
          </a:p>
          <a:p>
            <a:pPr marL="685800" lvl="3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 </a:t>
            </a:r>
            <a:r>
              <a:rPr lang="en-GB" sz="2400" dirty="0" smtClean="0"/>
              <a:t>Identity Agent 2.2</a:t>
            </a:r>
          </a:p>
          <a:p>
            <a:pPr marL="685800" lvl="3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 </a:t>
            </a:r>
            <a:r>
              <a:rPr lang="en-GB" sz="2400" dirty="0" smtClean="0"/>
              <a:t>MS Edge</a:t>
            </a:r>
          </a:p>
          <a:p>
            <a:pPr marL="228600" lvl="2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3000" dirty="0" smtClean="0"/>
              <a:t> N3 / HSCN</a:t>
            </a:r>
          </a:p>
          <a:p>
            <a:pPr marL="228600" lvl="2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 </a:t>
            </a:r>
            <a:r>
              <a:rPr lang="en-GB" sz="3000" dirty="0" smtClean="0"/>
              <a:t>Internet First</a:t>
            </a:r>
          </a:p>
          <a:p>
            <a:pPr marL="228600" lvl="2" eaLnBrk="1" hangingPunct="1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3000" dirty="0"/>
              <a:t> </a:t>
            </a:r>
            <a:r>
              <a:rPr lang="en-GB" sz="3000" dirty="0" smtClean="0"/>
              <a:t>Interfaces  - Active Directory / </a:t>
            </a:r>
            <a:r>
              <a:rPr lang="en-GB" sz="3000" smtClean="0"/>
              <a:t>NHSMail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1018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HS ESR">
      <a:dk1>
        <a:srgbClr val="333333"/>
      </a:dk1>
      <a:lt1>
        <a:sysClr val="window" lastClr="FFFFFF"/>
      </a:lt1>
      <a:dk2>
        <a:srgbClr val="002F87"/>
      </a:dk2>
      <a:lt2>
        <a:srgbClr val="E7E6E6"/>
      </a:lt2>
      <a:accent1>
        <a:srgbClr val="0091C9"/>
      </a:accent1>
      <a:accent2>
        <a:srgbClr val="E28C05"/>
      </a:accent2>
      <a:accent3>
        <a:srgbClr val="A5A5A5"/>
      </a:accent3>
      <a:accent4>
        <a:srgbClr val="BFBFBF"/>
      </a:accent4>
      <a:accent5>
        <a:srgbClr val="A5A5A5"/>
      </a:accent5>
      <a:accent6>
        <a:srgbClr val="7F7F7F"/>
      </a:accent6>
      <a:hlink>
        <a:srgbClr val="002F87"/>
      </a:hlink>
      <a:folHlink>
        <a:srgbClr val="002F8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27035</TotalTime>
  <Words>75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Calibri Light</vt:lpstr>
      <vt:lpstr>Office Theme</vt:lpstr>
      <vt:lpstr>ESR : Technical Update</vt:lpstr>
      <vt:lpstr>PowerPoint Presentation</vt:lpstr>
    </vt:vector>
  </TitlesOfParts>
  <Company>IBM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Squires</dc:creator>
  <cp:lastModifiedBy>Alan Baker</cp:lastModifiedBy>
  <cp:revision>416</cp:revision>
  <dcterms:created xsi:type="dcterms:W3CDTF">2015-10-28T17:51:53Z</dcterms:created>
  <dcterms:modified xsi:type="dcterms:W3CDTF">2019-07-11T09:24:28Z</dcterms:modified>
</cp:coreProperties>
</file>